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6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鮮度保持袋</a:t>
            </a:r>
            <a:r>
              <a:rPr lang="en-US" altLang="zh-TW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15</a:t>
            </a:r>
            <a:r>
              <a:rPr lang="zh-TW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枚入</a:t>
            </a:r>
            <a:endParaRPr lang="ja-JP" altLang="en-US" sz="2000" dirty="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510012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素材：ポリエチレン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サイズ：約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26×38cm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包装：タトウケース入り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2224969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ja-JP" altLang="en-US" sz="1600" dirty="0"/>
              <a:t>鮮度保持剤が添加されているためエチレンガスを吸着し、野菜の鮮度を長持ちさせられる袋</a:t>
            </a:r>
            <a:r>
              <a:rPr lang="en-US" altLang="ja-JP" sz="1600" dirty="0"/>
              <a:t>15</a:t>
            </a:r>
            <a:r>
              <a:rPr lang="ja-JP" altLang="en-US" sz="1600" dirty="0"/>
              <a:t>枚入りです。半透明で中が見やすく無臭かつ柔らかいのも特徴。ノベルティ用などにおすすめです。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17" name="図 16">
            <a:extLst>
              <a:ext uri="{FF2B5EF4-FFF2-40B4-BE49-F238E27FC236}">
                <a16:creationId xmlns:a16="http://schemas.microsoft.com/office/drawing/2014/main" id="{865427BD-703F-0526-0484-B1F74EEA7AB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9624" y="1422930"/>
            <a:ext cx="3611060" cy="3611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1100</TotalTime>
  <Words>71</Words>
  <Application>Microsoft Office PowerPoint</Application>
  <PresentationFormat>画面に合わせる (4:3)</PresentationFormat>
  <Paragraphs>13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258</cp:revision>
  <cp:lastPrinted>2021-07-20T08:57:41Z</cp:lastPrinted>
  <dcterms:created xsi:type="dcterms:W3CDTF">2021-06-21T09:41:39Z</dcterms:created>
  <dcterms:modified xsi:type="dcterms:W3CDTF">2024-11-01T06:45:05Z</dcterms:modified>
</cp:coreProperties>
</file>