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#sustainable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39×39cm(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17.5×14×1.5cm(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サイズの書類やファイルがぴったり収まるサイズ感のトートバッグです。再生</a:t>
            </a:r>
            <a:r>
              <a:rPr lang="en-US" altLang="ja-JP" sz="1600" dirty="0"/>
              <a:t>PET</a:t>
            </a:r>
            <a:r>
              <a:rPr lang="ja-JP" altLang="en-US" sz="1600" dirty="0"/>
              <a:t>素材を使用しているため、地球環境に優しいアイテム。展示会や説明会の資料配布用などにおすすめです。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9980AD6-2E55-8B8B-6018-6F39101AA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52" y="1376832"/>
            <a:ext cx="3657157" cy="36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87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2024-07-25T03:55:13Z</dcterms:modified>
</cp:coreProperties>
</file>