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レジカゴタイプ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#sustainable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・アルミ蒸着・合成ゴム・ポリプロピレン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35.5)×19.5×34.5cm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スーパーのレジカゴにぴったり収まるサイズ感で、お会計後の詰め替えの手間も省けるため、特にお買い物には非常に便利なバッグです。再生</a:t>
            </a:r>
            <a:r>
              <a:rPr lang="en-US" altLang="ja-JP" sz="1600" dirty="0"/>
              <a:t>PET</a:t>
            </a:r>
            <a:r>
              <a:rPr lang="ja-JP" altLang="en-US" sz="1600" dirty="0"/>
              <a:t>素材を使用しており地球環境にも優しいアイテム。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5048A116-541D-1903-DB74-8824C53EB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23" y="1369926"/>
            <a:ext cx="3680998" cy="36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2024-07-25T03:55:14Z</dcterms:modified>
</cp:coreProperties>
</file>