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1" d="100"/>
          <a:sy n="101" d="100"/>
        </p:scale>
        <p:origin x="492" y="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カバー付き電子メモパッド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素材：ポリエーテルイミド・ポリプロピレン・ポリスチレン・ポリアセタール・ポリウレタン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/8.9×11.6×0.8cm(</a:t>
            </a:r>
            <a:r>
              <a:rPr lang="ja-JP" altLang="en-US" sz="900" dirty="0">
                <a:latin typeface="Meiryo UI" panose="020B0604030504040204" pitchFamily="34" charset="-128"/>
                <a:ea typeface="Meiryo UI" panose="020B0604030504040204" pitchFamily="34" charset="-128"/>
              </a:rPr>
              <a:t>閉じた状態</a:t>
            </a:r>
            <a:r>
              <a:rPr lang="en-US" altLang="ja-JP" sz="900" dirty="0">
                <a:latin typeface="Meiryo UI" panose="020B0604030504040204" pitchFamily="34" charset="-128"/>
                <a:ea typeface="Meiryo UI" panose="020B0604030504040204" pitchFamily="34" charset="-128"/>
              </a:rPr>
              <a:t>) 18.1×11.6×0.6cm(</a:t>
            </a:r>
            <a:r>
              <a:rPr lang="ja-JP" altLang="en-US" sz="900" dirty="0">
                <a:latin typeface="Meiryo UI" panose="020B0604030504040204" pitchFamily="34" charset="-128"/>
                <a:ea typeface="Meiryo UI" panose="020B0604030504040204" pitchFamily="34" charset="-128"/>
              </a:rPr>
              <a:t>開いた状態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画面</a:t>
            </a:r>
            <a:r>
              <a:rPr lang="en-US" altLang="ja-JP" sz="900" dirty="0">
                <a:latin typeface="Meiryo UI" panose="020B0604030504040204" pitchFamily="34" charset="-128"/>
                <a:ea typeface="Meiryo UI" panose="020B0604030504040204" pitchFamily="34" charset="-128"/>
              </a:rPr>
              <a:t>/6.5×9cm(</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4.3</a:t>
            </a:r>
            <a:r>
              <a:rPr lang="ja-JP" altLang="en-US" sz="900" dirty="0">
                <a:latin typeface="Meiryo UI" panose="020B0604030504040204" pitchFamily="34" charset="-128"/>
                <a:ea typeface="Meiryo UI" panose="020B0604030504040204" pitchFamily="34" charset="-128"/>
              </a:rPr>
              <a:t>インチ</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CR1220</a:t>
            </a:r>
            <a:r>
              <a:rPr lang="ja-JP" altLang="en-US" sz="900" dirty="0">
                <a:latin typeface="Meiryo UI" panose="020B0604030504040204" pitchFamily="34" charset="-128"/>
                <a:ea typeface="Meiryo UI" panose="020B0604030504040204" pitchFamily="34" charset="-128"/>
              </a:rPr>
              <a:t>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0459"/>
          </a:xfrm>
          <a:prstGeom prst="rect">
            <a:avLst/>
          </a:prstGeom>
          <a:noFill/>
        </p:spPr>
        <p:txBody>
          <a:bodyPr wrap="square" lIns="0" tIns="46800" rIns="0" spcCol="360000" rtlCol="0">
            <a:spAutoFit/>
          </a:bodyPr>
          <a:lstStyle/>
          <a:p>
            <a:pPr>
              <a:lnSpc>
                <a:spcPts val="2400"/>
              </a:lnSpc>
            </a:pPr>
            <a:r>
              <a:rPr lang="ja-JP" altLang="en-US" sz="1600" dirty="0"/>
              <a:t>ポケットに収まるコンパクトサイズで持ち歩きにも便利な電子メモパッド。シックで高級感のあるオシャレなカバー付きで、ブラックとブラウンの</a:t>
            </a:r>
            <a:r>
              <a:rPr lang="en-US" altLang="ja-JP" sz="1600" dirty="0"/>
              <a:t>2</a:t>
            </a:r>
            <a:r>
              <a:rPr lang="ja-JP" altLang="en-US" sz="1600" dirty="0"/>
              <a:t>色展開からお選びいただけます。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2C0163E-A33A-7A80-CDF7-C00694EE112B}"/>
              </a:ext>
            </a:extLst>
          </p:cNvPr>
          <p:cNvPicPr>
            <a:picLocks noChangeAspect="1"/>
          </p:cNvPicPr>
          <p:nvPr/>
        </p:nvPicPr>
        <p:blipFill>
          <a:blip r:embed="rId5"/>
          <a:stretch>
            <a:fillRect/>
          </a:stretch>
        </p:blipFill>
        <p:spPr>
          <a:xfrm>
            <a:off x="668540" y="1420282"/>
            <a:ext cx="3562350" cy="356235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653</TotalTime>
  <Words>97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2024-08-21T01:10:49Z</dcterms:modified>
</cp:coreProperties>
</file>