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3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超撥水ジャンプ傘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素材：生地／ポリエステル 親骨・中棒／スチール 手元・石突／ポリプロピレン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83cm(</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60cm)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生産国：中国製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超撥水タイプのため、付着した水滴をサッと落とせて屋内や車内を濡らしにくいジャンプ傘です。無地タイプのためどんなファッションにも合わせやすく、シーンを選ばずに使えて便利です。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22C888AD-855B-B3EA-21B8-E636F1DB388E}"/>
              </a:ext>
            </a:extLst>
          </p:cNvPr>
          <p:cNvPicPr>
            <a:picLocks noChangeAspect="1"/>
          </p:cNvPicPr>
          <p:nvPr/>
        </p:nvPicPr>
        <p:blipFill>
          <a:blip r:embed="rId5"/>
          <a:stretch>
            <a:fillRect/>
          </a:stretch>
        </p:blipFill>
        <p:spPr>
          <a:xfrm>
            <a:off x="711724" y="1404602"/>
            <a:ext cx="3573052" cy="357305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2024-07-25T03:55:15Z</dcterms:modified>
</cp:coreProperties>
</file>