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5" d="100"/>
          <a:sy n="75" d="100"/>
        </p:scale>
        <p:origin x="6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洗剤が出るキッチンお掃除スポンジ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ブラシ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ポリプロピレン・ポリスチレン・熱可塑性エラストマー スポンジアタッチメント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ポリエステル・ポリウレタン・ポリプロピレン ブラシアタッチメント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22.5cm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スポンジアタッチメント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9.5×5.5×3.5cm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ブラシアタッチメント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7.8×4×4cm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ハンドル内に洗剤が入っており、ボタンをワンプッシュするだけで先端から洗剤が出るため、食器洗いには非常に便利なお掃除スポンジ＆ブラシです。先端は用途に合わせて付け替えられます。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1BF425-FC0A-D260-72B7-6361FD3C2C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240" y="1420332"/>
            <a:ext cx="3609424" cy="360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101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2025-03-03T08:45:04Z</dcterms:modified>
</cp:coreProperties>
</file>