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5"/>
  </p:normalViewPr>
  <p:slideViewPr>
    <p:cSldViewPr snapToGrid="0" snapToObjects="1">
      <p:cViewPr varScale="1">
        <p:scale>
          <a:sx n="154" d="100"/>
          <a:sy n="154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リラックスチェア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塩化ビニル樹脂コーティング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・鋼・ポリプロピレン・ゴム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専用ケース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塩化ビニル樹脂コーティング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・鋼・ナイロン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57×53×65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37.5×15×11.5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専用ケースへの収納時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装：なし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考：耐荷重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kg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女性でも簡単に組み立てられる上、専用ケース付きで持ち運びも楽々できるリラックスチェアです。アウトドアイベントやキャンペーンの特典用等のおすすめです。是非ご活用ください。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 descr="https://www.kilamek-novelty.com/html/upload/save_image/ut-2371511/2371511-01.jpg">
            <a:extLst>
              <a:ext uri="{FF2B5EF4-FFF2-40B4-BE49-F238E27FC236}">
                <a16:creationId xmlns:a16="http://schemas.microsoft.com/office/drawing/2014/main" id="{D5FF33AB-FA52-0643-BDB5-11E6CF6F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1" y="1387867"/>
            <a:ext cx="3540399" cy="35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113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2024-07-25T03:55:33Z</dcterms:modified>
</cp:coreProperties>
</file>