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9" d="100"/>
          <a:sy n="109" d="100"/>
        </p:scale>
        <p:origin x="540" y="25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冷感フィットマスク</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枚入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素材：本体／ポリエステル・ポリウレタン ノーズクリップ／ポリエチレン・</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17.5×13cm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28.4g</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接触冷感素材を使用しているため肌に触れるとひんやりと心地よく、特に暑い夏の時期に重宝する立体マスクです。高いストレッチ性もあるためフィット感の良く付け心地抜群。</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E849AC25-771D-0304-0BC2-F4BB3475E6C5}"/>
              </a:ext>
            </a:extLst>
          </p:cNvPr>
          <p:cNvPicPr>
            <a:picLocks noChangeAspect="1"/>
          </p:cNvPicPr>
          <p:nvPr/>
        </p:nvPicPr>
        <p:blipFill>
          <a:blip r:embed="rId5"/>
          <a:stretch>
            <a:fillRect/>
          </a:stretch>
        </p:blipFill>
        <p:spPr>
          <a:xfrm>
            <a:off x="707680" y="1376954"/>
            <a:ext cx="3612173" cy="361217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793</TotalTime>
  <Words>80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2024-07-25T03:55:42Z</dcterms:modified>
</cp:coreProperties>
</file>