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7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月かぐや 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ハンドタオルセット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素材：タンブラー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本体・蓋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ポリプロピレン・バンブーファイバー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 飲み口パッキン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熱可塑性エラストマー ハンドタオル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レーヨン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バンブーファイバー混紡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・綿 ヘム部分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レーヨン・綿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サイズ：タンブラー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6.2cm(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8.7cm)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26×26cm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ナチュラルな風合いが特徴。地球に優しいバンブーファイバーを使用したハンドタオル＆蓋付きタンブラーのギフトセット。オリジナル名入れをすれば贈答品やキャンペーングッズとして重宝します。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1444224-EF9F-EFB9-D270-DCC0B2119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21" y="1363674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110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2024-07-25T03:55:55Z</dcterms:modified>
</cp:coreProperties>
</file>