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金色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こんじき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の三層構造ブランケット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素材：表生地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 中生地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裏生地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アルミ蒸着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PET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フィルム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100×70cm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  <a:p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アルミフィルム・不織布・フリースの三層構造であたたかい、金色のブランケット。熱を逃しにくく、床敷き・肩掛け・ひざ掛けなど多用途で使えます。アウトドアや災害時に重宝します。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B48BCEC-6BC3-E50E-5873-2B5108B6C2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733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88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2024-11-18T03:14:15Z</dcterms:modified>
</cp:coreProperties>
</file>