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ザ・マルチボウル</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麦わら配合</a:t>
            </a:r>
            <a:r>
              <a:rPr lang="en-US" altLang="ja-JP" sz="2000" dirty="0">
                <a:solidFill>
                  <a:schemeClr val="bg1"/>
                </a:solidFill>
                <a:latin typeface="Meiryo UI" panose="020B0604030504040204" pitchFamily="34" charset="-128"/>
                <a:ea typeface="Meiryo UI" panose="020B0604030504040204" pitchFamily="34" charset="-128"/>
              </a:rPr>
              <a:t>)4</a:t>
            </a:r>
            <a:r>
              <a:rPr lang="ja-JP" altLang="en-US" sz="2000" dirty="0">
                <a:solidFill>
                  <a:schemeClr val="bg1"/>
                </a:solidFill>
                <a:latin typeface="Meiryo UI" panose="020B0604030504040204" pitchFamily="34" charset="-128"/>
                <a:ea typeface="Meiryo UI" panose="020B0604030504040204" pitchFamily="34" charset="-128"/>
              </a:rPr>
              <a:t>個組 </a:t>
            </a:r>
            <a:r>
              <a:rPr lang="en-US" altLang="ja-JP" sz="2000" dirty="0">
                <a:solidFill>
                  <a:schemeClr val="bg1"/>
                </a:solidFill>
                <a:latin typeface="Meiryo UI" panose="020B0604030504040204" pitchFamily="34" charset="-128"/>
                <a:ea typeface="Meiryo UI" panose="020B0604030504040204" pitchFamily="34" charset="-128"/>
              </a:rPr>
              <a:t>#sustainable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麦わら配合</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サイズ：直径</a:t>
            </a:r>
            <a:r>
              <a:rPr lang="en-US" altLang="ja-JP" sz="900" dirty="0">
                <a:latin typeface="Meiryo UI" panose="020B0604030504040204" pitchFamily="34" charset="-128"/>
                <a:ea typeface="Meiryo UI" panose="020B0604030504040204" pitchFamily="34" charset="-128"/>
              </a:rPr>
              <a:t>11.2cm </a:t>
            </a:r>
            <a:r>
              <a:rPr lang="ja-JP" altLang="en-US" sz="900" dirty="0">
                <a:latin typeface="Meiryo UI" panose="020B0604030504040204" pitchFamily="34" charset="-128"/>
                <a:ea typeface="Meiryo UI" panose="020B0604030504040204" pitchFamily="34" charset="-128"/>
              </a:rPr>
              <a:t>高さ</a:t>
            </a:r>
            <a:r>
              <a:rPr lang="en-US" altLang="ja-JP" sz="900" dirty="0">
                <a:latin typeface="Meiryo UI" panose="020B0604030504040204" pitchFamily="34" charset="-128"/>
                <a:ea typeface="Meiryo UI" panose="020B0604030504040204" pitchFamily="34" charset="-128"/>
              </a:rPr>
              <a:t>6cm</a:t>
            </a:r>
          </a:p>
          <a:p>
            <a:r>
              <a:rPr lang="ja-JP" altLang="en-US" sz="900" dirty="0">
                <a:latin typeface="Meiryo UI" panose="020B0604030504040204" pitchFamily="34" charset="-128"/>
                <a:ea typeface="Meiryo UI" panose="020B0604030504040204" pitchFamily="34" charset="-128"/>
              </a:rPr>
              <a:t>包装：化粧箱入り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4</a:t>
            </a:r>
            <a:r>
              <a:rPr lang="ja-JP" altLang="en-US" sz="1600" dirty="0"/>
              <a:t>個組のシンプルなマルチボウルです。廃棄される麦わらを再利用という形で配合しているためサステナブルで</a:t>
            </a:r>
            <a:r>
              <a:rPr lang="en-US" altLang="ja-JP" sz="1600" dirty="0"/>
              <a:t>SDGs</a:t>
            </a:r>
            <a:r>
              <a:rPr lang="ja-JP" altLang="en-US" sz="1600" dirty="0"/>
              <a:t>にも貢献できます。イベント等のノベルティ用にもおすすめ。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6" name="図 15">
            <a:extLst>
              <a:ext uri="{FF2B5EF4-FFF2-40B4-BE49-F238E27FC236}">
                <a16:creationId xmlns:a16="http://schemas.microsoft.com/office/drawing/2014/main" id="{4D5BC3F6-65FD-AD47-C945-C71EF18FB300}"/>
              </a:ext>
            </a:extLst>
          </p:cNvPr>
          <p:cNvPicPr>
            <a:picLocks noChangeAspect="1"/>
          </p:cNvPicPr>
          <p:nvPr/>
        </p:nvPicPr>
        <p:blipFill>
          <a:blip r:embed="rId5"/>
          <a:stretch>
            <a:fillRect/>
          </a:stretch>
        </p:blipFill>
        <p:spPr>
          <a:xfrm>
            <a:off x="720372" y="1515257"/>
            <a:ext cx="3472164" cy="347216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913</TotalTime>
  <Words>76</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256</cp:revision>
  <cp:lastPrinted>2021-07-20T08:57:41Z</cp:lastPrinted>
  <dcterms:created xsi:type="dcterms:W3CDTF">2021-06-21T09:41:39Z</dcterms:created>
  <dcterms:modified xsi:type="dcterms:W3CDTF">2024-10-22T03:59:30Z</dcterms:modified>
</cp:coreProperties>
</file>