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7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カバー付きアルミボトル</a:t>
            </a:r>
            <a:r>
              <a:rPr lang="en-US" altLang="ja-JP" sz="2000" dirty="0">
                <a:solidFill>
                  <a:schemeClr val="bg1"/>
                </a:solidFill>
                <a:latin typeface="Meiryo UI" panose="020B0604030504040204" pitchFamily="34" charset="-128"/>
                <a:ea typeface="Meiryo UI" panose="020B0604030504040204" pitchFamily="34" charset="-128"/>
              </a:rPr>
              <a:t>300ml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アルミニウム・ポリプロピレン・シリコーンゴム カラビナキーホルダー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アルミニウム・スチール 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EVA</a:t>
            </a:r>
          </a:p>
          <a:p>
            <a:r>
              <a:rPr lang="ja-JP" altLang="en-US" sz="900" dirty="0">
                <a:latin typeface="Meiryo UI" panose="020B0604030504040204" pitchFamily="34" charset="-128"/>
                <a:ea typeface="Meiryo UI" panose="020B0604030504040204" pitchFamily="34" charset="-128"/>
              </a:rPr>
              <a:t>サイズ：アルミボトル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6.5cm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15cm </a:t>
            </a:r>
            <a:r>
              <a:rPr lang="ja-JP" altLang="en-US" sz="900" dirty="0">
                <a:latin typeface="Meiryo UI" panose="020B0604030504040204" pitchFamily="34" charset="-128"/>
                <a:ea typeface="Meiryo UI" panose="020B0604030504040204" pitchFamily="34" charset="-128"/>
              </a:rPr>
              <a:t>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6.8cm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8.5cm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備考：適正容量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300ml</a:t>
            </a:r>
            <a:r>
              <a:rPr lang="ja-JP" altLang="en-US" sz="1600" dirty="0"/>
              <a:t>という手頃なサイズ感とポップでキュートなボトルデザインが人気の、カバー付きアルミボトルです。カラビナ付きのためバッグなどに取り付けることもできて非常に便利です。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EE35D36A-5D96-9973-C2D9-F33986ABFA36}"/>
              </a:ext>
            </a:extLst>
          </p:cNvPr>
          <p:cNvPicPr>
            <a:picLocks noChangeAspect="1"/>
          </p:cNvPicPr>
          <p:nvPr/>
        </p:nvPicPr>
        <p:blipFill>
          <a:blip r:embed="rId5"/>
          <a:stretch>
            <a:fillRect/>
          </a:stretch>
        </p:blipFill>
        <p:spPr>
          <a:xfrm>
            <a:off x="724120" y="1426357"/>
            <a:ext cx="3524250" cy="35242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96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2024-07-25T03:56:15Z</dcterms:modified>
</cp:coreProperties>
</file>