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312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ハンドル付き真空ステンレスタンブラー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550ml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カラー展開：グレー、ベージュ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ステンレス フタ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/AS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樹脂・ポリプロピレン パッキン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シリコーンゴム ハンドル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シリコーンゴム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サイズ：直径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8.5cm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高さ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17cm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スライド式でこぼれにくく扱いやすい呑み口と、持ち歩く際に便利なハンドル付きが特徴の、</a:t>
            </a:r>
            <a:r>
              <a:rPr lang="en-US" altLang="ja-JP" sz="1600" dirty="0"/>
              <a:t>550ml</a:t>
            </a:r>
            <a:r>
              <a:rPr lang="ja-JP" altLang="en-US" sz="1600" dirty="0"/>
              <a:t>真空ステンレスタンブラーです。保冷温力も高いため普段使いにもおすすめです。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33DF3311-7DC0-FAAF-F02C-70808FF1C5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944" y="1359555"/>
            <a:ext cx="3694371" cy="369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722</TotalTime>
  <Words>82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254</cp:revision>
  <cp:lastPrinted>2021-07-20T08:57:41Z</cp:lastPrinted>
  <dcterms:created xsi:type="dcterms:W3CDTF">2021-06-21T09:41:39Z</dcterms:created>
  <dcterms:modified xsi:type="dcterms:W3CDTF">2024-07-25T03:56:19Z</dcterms:modified>
</cp:coreProperties>
</file>