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59"/>
    <p:restoredTop sz="94656"/>
  </p:normalViewPr>
  <p:slideViewPr>
    <p:cSldViewPr snapToGrid="0" snapToObjects="1">
      <p:cViewPr varScale="1">
        <p:scale>
          <a:sx n="87" d="100"/>
          <a:sy n="87" d="100"/>
        </p:scale>
        <p:origin x="456" y="90"/>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2024/8/30</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2024/8/30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2024/8/30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2024/8/30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2024/8/30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2024/8/30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2024/8/30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2024/8/30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2024/8/30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2024/8/30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2024/8/30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2024/8/30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2024/8/30</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3"/>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4"/>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098699" y="596421"/>
            <a:ext cx="7750462" cy="400110"/>
          </a:xfrm>
          <a:prstGeom prst="rect">
            <a:avLst/>
          </a:prstGeom>
          <a:noFill/>
        </p:spPr>
        <p:txBody>
          <a:bodyPr wrap="square" rtlCol="0">
            <a:spAutoFit/>
          </a:bodyPr>
          <a:lstStyle/>
          <a:p>
            <a:pPr algn="ctr"/>
            <a:r>
              <a:rPr lang="ja-JP" altLang="en-US" sz="2000" dirty="0">
                <a:solidFill>
                  <a:schemeClr val="bg1"/>
                </a:solidFill>
                <a:latin typeface="Meiryo UI" panose="020B0604030504040204" pitchFamily="34" charset="-128"/>
                <a:ea typeface="Meiryo UI" panose="020B0604030504040204" pitchFamily="34" charset="-128"/>
              </a:rPr>
              <a:t>白雲石コースター</a:t>
            </a: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510012"/>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素材：白雲石・コルク</a:t>
            </a:r>
          </a:p>
          <a:p>
            <a:r>
              <a:rPr lang="ja-JP" altLang="en-US" sz="900" dirty="0">
                <a:latin typeface="Meiryo UI" panose="020B0604030504040204" pitchFamily="34" charset="-128"/>
                <a:ea typeface="Meiryo UI" panose="020B0604030504040204" pitchFamily="34" charset="-128"/>
              </a:rPr>
              <a:t>サイズ：</a:t>
            </a:r>
            <a:r>
              <a:rPr lang="en-US" altLang="ja-JP" sz="900" dirty="0">
                <a:latin typeface="Meiryo UI" panose="020B0604030504040204" pitchFamily="34" charset="-128"/>
                <a:ea typeface="Meiryo UI" panose="020B0604030504040204" pitchFamily="34" charset="-128"/>
              </a:rPr>
              <a:t>10×10×0.7cm</a:t>
            </a:r>
          </a:p>
          <a:p>
            <a:r>
              <a:rPr lang="ja-JP" altLang="en-US" sz="900" dirty="0">
                <a:latin typeface="Meiryo UI" panose="020B0604030504040204" pitchFamily="34" charset="-128"/>
                <a:ea typeface="Meiryo UI" panose="020B0604030504040204" pitchFamily="34" charset="-128"/>
              </a:rPr>
              <a:t>包装：化粧箱入り </a:t>
            </a:r>
            <a:endParaRPr lang="en-US" altLang="ja-JP" sz="900" dirty="0">
              <a:latin typeface="Meiryo UI" panose="020B0604030504040204" pitchFamily="34" charset="-128"/>
              <a:ea typeface="Meiryo UI" panose="020B0604030504040204" pitchFamily="34" charset="-128"/>
            </a:endParaRP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1917193"/>
          </a:xfrm>
          <a:prstGeom prst="rect">
            <a:avLst/>
          </a:prstGeom>
          <a:noFill/>
        </p:spPr>
        <p:txBody>
          <a:bodyPr wrap="square" lIns="0" tIns="46800" rIns="0" spcCol="360000" rtlCol="0">
            <a:spAutoFit/>
          </a:bodyPr>
          <a:lstStyle/>
          <a:p>
            <a:pPr>
              <a:lnSpc>
                <a:spcPts val="2400"/>
              </a:lnSpc>
            </a:pPr>
            <a:r>
              <a:rPr lang="ja-JP" altLang="en-US" sz="1600" dirty="0"/>
              <a:t>表面に小さな穴が無数にあいた多孔質という構造の白雲石を使った、吸水性に優れたコースターです。裏面はコルク素材ですのでテーブルにも優しい仕様なのも高ポイントです。</a:t>
            </a:r>
            <a:endParaRPr lang="en-US" altLang="ja-JP" sz="1600" spc="-100" dirty="0">
              <a:latin typeface="Meiryo UI" panose="020B0604030504040204" pitchFamily="34" charset="-128"/>
              <a:ea typeface="Meiryo UI" panose="020B0604030504040204" pitchFamily="34" charset="-128"/>
            </a:endParaRP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15" name="図 14">
            <a:extLst>
              <a:ext uri="{FF2B5EF4-FFF2-40B4-BE49-F238E27FC236}">
                <a16:creationId xmlns:a16="http://schemas.microsoft.com/office/drawing/2014/main" id="{C22732EA-30A9-9DEA-3B42-1F7B48380E58}"/>
              </a:ext>
            </a:extLst>
          </p:cNvPr>
          <p:cNvPicPr>
            <a:picLocks noChangeAspect="1"/>
          </p:cNvPicPr>
          <p:nvPr/>
        </p:nvPicPr>
        <p:blipFill>
          <a:blip r:embed="rId5"/>
          <a:stretch>
            <a:fillRect/>
          </a:stretch>
        </p:blipFill>
        <p:spPr>
          <a:xfrm>
            <a:off x="724120" y="1427332"/>
            <a:ext cx="3560089" cy="3560089"/>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1062</TotalTime>
  <Words>70</Words>
  <Application>Microsoft Office PowerPoint</Application>
  <PresentationFormat>画面に合わせる (4:3)</PresentationFormat>
  <Paragraphs>13</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株式会社KILAMEK 株式会社</cp:lastModifiedBy>
  <cp:revision>256</cp:revision>
  <cp:lastPrinted>2021-07-20T08:57:41Z</cp:lastPrinted>
  <dcterms:created xsi:type="dcterms:W3CDTF">2021-06-21T09:41:39Z</dcterms:created>
  <dcterms:modified xsi:type="dcterms:W3CDTF">2024-08-30T08:57:38Z</dcterms:modified>
</cp:coreProperties>
</file>