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7" d="100"/>
          <a:sy n="87" d="100"/>
        </p:scale>
        <p:origin x="456"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2024/8/30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2024/8/30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2024/8/30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2024/8/30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2024/8/30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白雲石コースター</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5100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素材：白雲石・コルク</a:t>
            </a:r>
          </a:p>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10×10×0.7cm</a:t>
            </a:r>
          </a:p>
          <a:p>
            <a:r>
              <a:rPr lang="ja-JP" altLang="en-US" sz="900" dirty="0">
                <a:latin typeface="Meiryo UI" panose="020B0604030504040204" pitchFamily="34" charset="-128"/>
                <a:ea typeface="Meiryo UI" panose="020B0604030504040204" pitchFamily="34" charset="-128"/>
              </a:rPr>
              <a:t>包装：化粧箱入り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表面に小さな穴が無数にあいた多孔質という構造の白雲石を使った、吸水性に優れたコースターです。裏面はコルク素材ですのでテーブルにも優しい仕様なのも高ポイントです。</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15" name="図 14">
            <a:extLst>
              <a:ext uri="{FF2B5EF4-FFF2-40B4-BE49-F238E27FC236}">
                <a16:creationId xmlns:a16="http://schemas.microsoft.com/office/drawing/2014/main" id="{C22732EA-30A9-9DEA-3B42-1F7B48380E58}"/>
              </a:ext>
            </a:extLst>
          </p:cNvPr>
          <p:cNvPicPr>
            <a:picLocks noChangeAspect="1"/>
          </p:cNvPicPr>
          <p:nvPr/>
        </p:nvPicPr>
        <p:blipFill>
          <a:blip r:embed="rId5"/>
          <a:stretch>
            <a:fillRect/>
          </a:stretch>
        </p:blipFill>
        <p:spPr>
          <a:xfrm>
            <a:off x="724120" y="1427332"/>
            <a:ext cx="3560089" cy="3560089"/>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1062</TotalTime>
  <Words>70</Words>
  <Application>Microsoft Office PowerPoint</Application>
  <PresentationFormat>画面に合わせる (4:3)</PresentationFormat>
  <Paragraphs>13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256</cp:revision>
  <cp:lastPrinted>2021-07-20T08:57:41Z</cp:lastPrinted>
  <dcterms:created xsi:type="dcterms:W3CDTF">2021-06-21T09:41:39Z</dcterms:created>
  <dcterms:modified xsi:type="dcterms:W3CDTF">2024-08-30T08:57:38Z</dcterms:modified>
</cp:coreProperties>
</file>