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6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真空ステンレスサーモタンブラー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390ml(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390ml</a:t>
            </a:r>
            <a:r>
              <a:rPr lang="ja-JP" altLang="en-US" sz="1600" dirty="0"/>
              <a:t>サイズのサーモタンブラー。真空二重構造のステンレス素材のため、保冷・保温性に優れているため使い勝手も抜群。ぼってりとした安定感のある形状も特徴的でオシャレです。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ADAF0ED5-0F59-58CC-CDF1-A75EDA877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44" y="1381150"/>
            <a:ext cx="3606271" cy="36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2024-07-25T03:56:20Z</dcterms:modified>
</cp:coreProperties>
</file>