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スエード風 コンビニエコバッグ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26)×17.5×20cm(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安定感のある平底で、お弁当などのテイクアウトに便利なエコバッグ。柔らかいスウェード風生地が見た目にもオシャレな上、付属のハンドルでコンパクトに持ち歩くことが可能。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439FF97-BF55-47C1-3986-0E9B4E98E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03" y="1422052"/>
            <a:ext cx="3531288" cy="35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2024-09-11T00:55:19Z</dcterms:modified>
</cp:coreProperties>
</file>