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46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スエード風 ラージエコバッグ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35)×15×41cm(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23cm)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まとめ買いにもレジャーにも、大容量で便利に使えるラージエコバッグ。柔らかいスウェード風生地が見た目にもオシャレな上、付属のハンドルでコンパクトに持ち歩くことが可能。 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89189A38-BF99-6760-9677-E89E7F3B5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68" y="1358166"/>
            <a:ext cx="3652813" cy="36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1007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2024-07-25T03:56:22Z</dcterms:modified>
</cp:coreProperties>
</file>