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ラテアートセット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素材：電動ミルクフォーマー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ポリプロピレン・スチール・ステンレス ステンシルプレート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/PET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サイズ：電動ミルクフォーマー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/3.4×2.2×19.8cm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ステンシルプレート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/8.5×12cm(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誰でも簡単にラテアートを楽しむことができる、ミルクフォーマーとステンシルプレートのセットです。</a:t>
            </a:r>
            <a:r>
              <a:rPr lang="en-US" altLang="ja-JP" sz="1600" dirty="0"/>
              <a:t>SNS</a:t>
            </a:r>
            <a:r>
              <a:rPr lang="ja-JP" altLang="en-US" sz="1600" dirty="0"/>
              <a:t>映えもしますし、イベントやキャンペーンのノベルティ用におすすめです。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D4ABCA3-FD09-371A-FE29-C15A6BE27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32" y="1428042"/>
            <a:ext cx="3547110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2024-08-09T05:21:44Z</dcterms:modified>
</cp:coreProperties>
</file>