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マルチハンディモップ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素材：本体／ポリプロピレン モップ／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PVA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15×4×29.5cm(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5×4×24.5cm(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自立も壁掛け収納も可能なハンディモップ。使わない時のスタイリッシュな見た目がオシャレですし、モップが本体に引っ込んで水切りできる設計となっているため、使い勝手も抜群です。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B1CDAAA-5D9A-4990-65E8-4712634441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46" y="1426154"/>
            <a:ext cx="3492420" cy="349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78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2024-11-20T00:58:00Z</dcterms:modified>
</cp:coreProperties>
</file>