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さらふわバスマット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素材：ポリエステル・不織布・合成ゴム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60×40cm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包装：持ち手付ポリ袋入り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さらさらでふわふわの肌触りが心地よい、およそ</a:t>
            </a:r>
            <a:r>
              <a:rPr lang="en-US" altLang="ja-JP" sz="1600" dirty="0"/>
              <a:t>3</a:t>
            </a:r>
            <a:r>
              <a:rPr lang="ja-JP" altLang="en-US" sz="1600" dirty="0"/>
              <a:t>センチの毛足の長さが特徴のバスマットです。洗濯ネットに入れれば洗濯機での丸洗いも可能でお手入れも手軽。特典用などにおすすめ。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4456B916-C883-F787-CF7C-E614854272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794" y="1374878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1213</TotalTime>
  <Words>75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265</cp:revision>
  <cp:lastPrinted>2021-07-20T08:57:41Z</cp:lastPrinted>
  <dcterms:created xsi:type="dcterms:W3CDTF">2021-06-21T09:41:39Z</dcterms:created>
  <dcterms:modified xsi:type="dcterms:W3CDTF">2024-11-07T08:41:55Z</dcterms:modified>
</cp:coreProperties>
</file>