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ウッドクロック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素材：天然木・スチール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サイズ：時計／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10×4×15cm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土台／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14.1×6×1.2cm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形乾電池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本使用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別売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温かみと親しみのある天然木を使ったウッドクロックです。スタンドとしても壁掛けとしても利用できます。イベントやキャンペーンの特典用、景品用などにおすすめのアイテムです。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25F810F-0CEA-75E8-B8B3-A0041D7FDF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33180"/>
            <a:ext cx="3581071" cy="3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</TotalTime>
  <Words>79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2024-09-03T02:52:03Z</dcterms:modified>
</cp:coreProperties>
</file>