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オーロラ感じて デザートスプーンペアセット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12.7cm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ステンレス製で、角度によって様々な色に見えるデザートスプーンのペアセットです。柄の部分にオリジナルデザインの名入れも可能なため、販促用やノベルティ用などにもおすすめです。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C352867-1562-F31B-8CD4-746F7F13C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92" y="1330274"/>
            <a:ext cx="3601679" cy="36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65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2024-08-08T02:46:59Z</dcterms:modified>
</cp:coreProperties>
</file>