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タッチ対応クリアスマホポーチ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素材：ポーチ本体／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・銅・ポリエチレン・ポリアセタール・亜鉛合金 ショルダーストラップ／ポリエステル・綿・ポリプロピレン・アルミニウム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13×22cm(</a:t>
            </a:r>
            <a:r>
              <a:rPr lang="ja-JP" altLang="en-US" sz="900" dirty="0">
                <a:latin typeface="Meiryo UI" panose="020B0604030504040204" pitchFamily="34" charset="-128"/>
                <a:ea typeface="Meiryo UI" panose="020B0604030504040204" pitchFamily="34" charset="-128"/>
              </a:rPr>
              <a:t>ショルダーストラップ／カラビナ含め全長最大約</a:t>
            </a:r>
            <a:r>
              <a:rPr lang="en-US" altLang="ja-JP" sz="900" dirty="0">
                <a:latin typeface="Meiryo UI" panose="020B0604030504040204" pitchFamily="34" charset="-128"/>
                <a:ea typeface="Meiryo UI" panose="020B0604030504040204" pitchFamily="34" charset="-128"/>
              </a:rPr>
              <a:t>130cm)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ストラップの付け替えでタテ持ちにもヨコ持ちにもできるクリアスマホポーチです。中に入れたままでもスマホ操作が可能なため、使い勝手抜群！ノベルティ用などしておすすめです。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E58274B9-A313-03E3-6668-489E0C5CD570}"/>
              </a:ext>
            </a:extLst>
          </p:cNvPr>
          <p:cNvPicPr>
            <a:picLocks noChangeAspect="1"/>
          </p:cNvPicPr>
          <p:nvPr/>
        </p:nvPicPr>
        <p:blipFill>
          <a:blip r:embed="rId5"/>
          <a:stretch>
            <a:fillRect/>
          </a:stretch>
        </p:blipFill>
        <p:spPr>
          <a:xfrm>
            <a:off x="747767" y="1427507"/>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95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2024-08-19T08:11:37Z</dcterms:modified>
</cp:coreProperties>
</file>