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60" y="-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アウトドア 保冷温ボックスバッグ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素材：表生地／ポリエステル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(PVC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コーティング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内生地／ポリエチレン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アルミ蒸着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ファスナー／ナイロン・亜鉛合金 持ち手・ショルダー／ポリプロピレン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22×13.5×33cm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包装：持ち手付ポリ袋入り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2L</a:t>
            </a:r>
            <a:r>
              <a:rPr lang="ja-JP" altLang="en-US" sz="1600" dirty="0"/>
              <a:t>と</a:t>
            </a:r>
            <a:r>
              <a:rPr lang="en-US" altLang="ja-JP" sz="1600" dirty="0"/>
              <a:t>500ml</a:t>
            </a:r>
            <a:r>
              <a:rPr lang="ja-JP" altLang="en-US" sz="1600" dirty="0"/>
              <a:t>のペットボトルをそれぞれ</a:t>
            </a:r>
            <a:r>
              <a:rPr lang="en-US" altLang="ja-JP" sz="1600" dirty="0"/>
              <a:t>2</a:t>
            </a:r>
            <a:r>
              <a:rPr lang="ja-JP" altLang="en-US" sz="1600" dirty="0"/>
              <a:t>本ずつ、計</a:t>
            </a:r>
            <a:r>
              <a:rPr lang="en-US" altLang="ja-JP" sz="1600" dirty="0"/>
              <a:t>4</a:t>
            </a:r>
            <a:r>
              <a:rPr lang="ja-JP" altLang="en-US" sz="1600" dirty="0"/>
              <a:t>本入れられるサイズ感のボックス型バッグです。アルミ蒸着フィルムで保冷温効果が高く、アウトドアからお買い物まで幅広く利用可能。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69D6CC5-2EC0-7266-A7F9-CC63526D7B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836" y="1311959"/>
            <a:ext cx="3675462" cy="36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92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2024-07-25T03:56:25Z</dcterms:modified>
</cp:coreProperties>
</file>