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7" d="100"/>
          <a:sy n="87" d="100"/>
        </p:scale>
        <p:origin x="456"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2024/9/3</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2024/9/3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2024/9/3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2024/9/3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2024/9/3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2024/9/3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2024/9/3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クレンジングタオル</a:t>
            </a:r>
            <a:r>
              <a:rPr lang="en-US" altLang="ja-JP" sz="2000" dirty="0">
                <a:solidFill>
                  <a:schemeClr val="bg1"/>
                </a:solidFill>
                <a:latin typeface="Meiryo UI" panose="020B0604030504040204" pitchFamily="34" charset="-128"/>
                <a:ea typeface="Meiryo UI" panose="020B0604030504040204" pitchFamily="34" charset="-128"/>
              </a:rPr>
              <a:t>30</a:t>
            </a:r>
            <a:r>
              <a:rPr lang="ja-JP" altLang="en-US" sz="2000" dirty="0">
                <a:solidFill>
                  <a:schemeClr val="bg1"/>
                </a:solidFill>
                <a:latin typeface="Meiryo UI" panose="020B0604030504040204" pitchFamily="34" charset="-128"/>
                <a:ea typeface="Meiryo UI" panose="020B0604030504040204" pitchFamily="34" charset="-128"/>
              </a:rPr>
              <a:t>枚</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5100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素材：ビスコース</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レーヨン</a:t>
            </a:r>
            <a:r>
              <a:rPr lang="en-US" altLang="ja-JP" sz="900" dirty="0">
                <a:latin typeface="Meiryo UI" panose="020B0604030504040204" pitchFamily="34" charset="-128"/>
                <a:ea typeface="Meiryo UI" panose="020B0604030504040204" pitchFamily="34" charset="-128"/>
              </a:rPr>
              <a:t>)</a:t>
            </a:r>
          </a:p>
          <a:p>
            <a:r>
              <a:rPr lang="ja-JP" altLang="en-US" sz="900" dirty="0">
                <a:latin typeface="Meiryo UI" panose="020B0604030504040204" pitchFamily="34" charset="-128"/>
                <a:ea typeface="Meiryo UI" panose="020B0604030504040204" pitchFamily="34" charset="-128"/>
              </a:rPr>
              <a:t>サイズ：約</a:t>
            </a:r>
            <a:r>
              <a:rPr lang="en-US" altLang="ja-JP" sz="900" dirty="0">
                <a:latin typeface="Meiryo UI" panose="020B0604030504040204" pitchFamily="34" charset="-128"/>
                <a:ea typeface="Meiryo UI" panose="020B0604030504040204" pitchFamily="34" charset="-128"/>
              </a:rPr>
              <a:t>15×20cm(</a:t>
            </a:r>
            <a:r>
              <a:rPr lang="ja-JP" altLang="en-US" sz="900" dirty="0">
                <a:latin typeface="Meiryo UI" panose="020B0604030504040204" pitchFamily="34" charset="-128"/>
                <a:ea typeface="Meiryo UI" panose="020B0604030504040204" pitchFamily="34" charset="-128"/>
              </a:rPr>
              <a:t>原紙サイズ</a:t>
            </a:r>
            <a:r>
              <a:rPr lang="en-US" altLang="ja-JP" sz="900" dirty="0">
                <a:latin typeface="Meiryo UI" panose="020B0604030504040204" pitchFamily="34" charset="-128"/>
                <a:ea typeface="Meiryo UI" panose="020B0604030504040204" pitchFamily="34" charset="-128"/>
              </a:rPr>
              <a:t>)</a:t>
            </a:r>
          </a:p>
          <a:p>
            <a:r>
              <a:rPr lang="ja-JP" altLang="en-US" sz="900" dirty="0">
                <a:latin typeface="Meiryo UI" panose="020B0604030504040204" pitchFamily="34" charset="-128"/>
                <a:ea typeface="Meiryo UI" panose="020B0604030504040204" pitchFamily="34" charset="-128"/>
              </a:rPr>
              <a:t>包装：なし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4969"/>
          </a:xfrm>
          <a:prstGeom prst="rect">
            <a:avLst/>
          </a:prstGeom>
          <a:noFill/>
        </p:spPr>
        <p:txBody>
          <a:bodyPr wrap="square" lIns="0" tIns="46800" rIns="0" spcCol="360000" rtlCol="0">
            <a:spAutoFit/>
          </a:bodyPr>
          <a:lstStyle/>
          <a:p>
            <a:pPr>
              <a:lnSpc>
                <a:spcPts val="2400"/>
              </a:lnSpc>
            </a:pPr>
            <a:r>
              <a:rPr lang="ja-JP" altLang="en-US" sz="1600" dirty="0"/>
              <a:t>ビスコースと呼ばれるレーヨン素材のクレンジングタオル</a:t>
            </a:r>
            <a:r>
              <a:rPr lang="en-US" altLang="ja-JP" sz="1600" dirty="0"/>
              <a:t>30</a:t>
            </a:r>
            <a:r>
              <a:rPr lang="ja-JP" altLang="en-US" sz="1600" dirty="0"/>
              <a:t>枚です。しっかりとした厚手生地で破れにくく吸水性も高いため使い勝手は抜群です。特に女性向きの特典用などにおすすめです。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35" name="図 34">
            <a:extLst>
              <a:ext uri="{FF2B5EF4-FFF2-40B4-BE49-F238E27FC236}">
                <a16:creationId xmlns:a16="http://schemas.microsoft.com/office/drawing/2014/main" id="{8ACBD41A-4CF7-E800-CDAC-71562A63BAC0}"/>
              </a:ext>
            </a:extLst>
          </p:cNvPr>
          <p:cNvPicPr>
            <a:picLocks noChangeAspect="1"/>
          </p:cNvPicPr>
          <p:nvPr/>
        </p:nvPicPr>
        <p:blipFill>
          <a:blip r:embed="rId5"/>
          <a:stretch>
            <a:fillRect/>
          </a:stretch>
        </p:blipFill>
        <p:spPr>
          <a:xfrm>
            <a:off x="692325" y="1340881"/>
            <a:ext cx="3728062" cy="3728062"/>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1077</TotalTime>
  <Words>70</Words>
  <Application>Microsoft Office PowerPoint</Application>
  <PresentationFormat>画面に合わせる (4:3)</PresentationFormat>
  <Paragraphs>13</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264</cp:revision>
  <cp:lastPrinted>2021-07-20T08:57:41Z</cp:lastPrinted>
  <dcterms:created xsi:type="dcterms:W3CDTF">2021-06-21T09:41:39Z</dcterms:created>
  <dcterms:modified xsi:type="dcterms:W3CDTF">2024-09-03T08:36:31Z</dcterms:modified>
</cp:coreProperties>
</file>