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00" d="100"/>
          <a:sy n="100" d="100"/>
        </p:scale>
        <p:origin x="78" y="-2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プラスチックスマート バンブーカトラリーセット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素材：フォーク・スプーン・箸／竹 巾着／綿</a:t>
            </a:r>
          </a:p>
          <a:p>
            <a:r>
              <a:rPr lang="ja-JP" altLang="en-US" sz="900" dirty="0">
                <a:latin typeface="Meiryo UI" panose="020B0604030504040204" pitchFamily="34" charset="-128"/>
                <a:ea typeface="Meiryo UI" panose="020B0604030504040204" pitchFamily="34" charset="-128"/>
              </a:rPr>
              <a:t>サイズ：フォーク／全長約</a:t>
            </a:r>
            <a:r>
              <a:rPr lang="en-US" altLang="ja-JP" sz="900" dirty="0">
                <a:latin typeface="Meiryo UI" panose="020B0604030504040204" pitchFamily="34" charset="-128"/>
                <a:ea typeface="Meiryo UI" panose="020B0604030504040204" pitchFamily="34" charset="-128"/>
              </a:rPr>
              <a:t>16.5cm </a:t>
            </a:r>
            <a:r>
              <a:rPr lang="ja-JP" altLang="en-US" sz="900" dirty="0">
                <a:latin typeface="Meiryo UI" panose="020B0604030504040204" pitchFamily="34" charset="-128"/>
                <a:ea typeface="Meiryo UI" panose="020B0604030504040204" pitchFamily="34" charset="-128"/>
              </a:rPr>
              <a:t>スプーン／全長約</a:t>
            </a:r>
            <a:r>
              <a:rPr lang="en-US" altLang="ja-JP" sz="900" dirty="0">
                <a:latin typeface="Meiryo UI" panose="020B0604030504040204" pitchFamily="34" charset="-128"/>
                <a:ea typeface="Meiryo UI" panose="020B0604030504040204" pitchFamily="34" charset="-128"/>
              </a:rPr>
              <a:t>16cm </a:t>
            </a:r>
            <a:r>
              <a:rPr lang="ja-JP" altLang="en-US" sz="900" dirty="0">
                <a:latin typeface="Meiryo UI" panose="020B0604030504040204" pitchFamily="34" charset="-128"/>
                <a:ea typeface="Meiryo UI" panose="020B0604030504040204" pitchFamily="34" charset="-128"/>
              </a:rPr>
              <a:t>箸／全長約</a:t>
            </a:r>
            <a:r>
              <a:rPr lang="en-US" altLang="ja-JP" sz="900" dirty="0">
                <a:latin typeface="Meiryo UI" panose="020B0604030504040204" pitchFamily="34" charset="-128"/>
                <a:ea typeface="Meiryo UI" panose="020B0604030504040204" pitchFamily="34" charset="-128"/>
              </a:rPr>
              <a:t>20cm </a:t>
            </a:r>
            <a:r>
              <a:rPr lang="ja-JP" altLang="en-US" sz="900" dirty="0">
                <a:latin typeface="Meiryo UI" panose="020B0604030504040204" pitchFamily="34" charset="-128"/>
                <a:ea typeface="Meiryo UI" panose="020B0604030504040204" pitchFamily="34" charset="-128"/>
              </a:rPr>
              <a:t>巾着／約</a:t>
            </a:r>
            <a:r>
              <a:rPr lang="en-US" altLang="ja-JP" sz="900" dirty="0">
                <a:latin typeface="Meiryo UI" panose="020B0604030504040204" pitchFamily="34" charset="-128"/>
                <a:ea typeface="Meiryo UI" panose="020B0604030504040204" pitchFamily="34" charset="-128"/>
              </a:rPr>
              <a:t>7.5×24.5cm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フォーク</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お箸、スプーン、フォークのオシャレでナチュラルなバンブー風カトラリーセットです。専用の入れ物にはオリジナルデザインの名入れプリントが可能なため販促用などにもおすすめ。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24C231B8-2171-02AA-9642-92B5EDC4143B}"/>
              </a:ext>
            </a:extLst>
          </p:cNvPr>
          <p:cNvPicPr>
            <a:picLocks noChangeAspect="1"/>
          </p:cNvPicPr>
          <p:nvPr/>
        </p:nvPicPr>
        <p:blipFill>
          <a:blip r:embed="rId5"/>
          <a:stretch>
            <a:fillRect/>
          </a:stretch>
        </p:blipFill>
        <p:spPr>
          <a:xfrm>
            <a:off x="663049" y="1383298"/>
            <a:ext cx="3714750" cy="37147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736</TotalTime>
  <Words>104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2024-07-25T03:56:25Z</dcterms:modified>
</cp:coreProperties>
</file>