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超吸水マイクロファイバー洗車クロス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25×25cm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洗車後の拭き上げに非常に便利な、吸水性抜群のマイクロファイバータオルです。パッケージに名刺を入れられるポケットがあるため、ちょっとしたご挨拶用や販促用におすすめです。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7B6F5644-ACB8-5EC5-53D4-7AC2BD58A4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7333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60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2024-12-09T07:54:22Z</dcterms:modified>
</cp:coreProperties>
</file>