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4" d="100"/>
          <a:sy n="84" d="100"/>
        </p:scale>
        <p:origin x="708"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冷感ブランケット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素材：ポリエステル・ポリウレタン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80×60cm</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接触冷感素材で非常にひんやりしていて気持ち良い肌触りのブランケット。シーツとしても枕カバーとしても使えるため夏場のマストアイテムと言っても過言ではありません。特典用などにおすすめ！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514D029-61D4-B2FF-0BFB-3F2BBC683792}"/>
              </a:ext>
            </a:extLst>
          </p:cNvPr>
          <p:cNvPicPr>
            <a:picLocks noChangeAspect="1"/>
          </p:cNvPicPr>
          <p:nvPr/>
        </p:nvPicPr>
        <p:blipFill>
          <a:blip r:embed="rId5"/>
          <a:stretch>
            <a:fillRect/>
          </a:stretch>
        </p:blipFill>
        <p:spPr>
          <a:xfrm>
            <a:off x="706027" y="1314826"/>
            <a:ext cx="3607979" cy="360797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599</TotalTime>
  <Words>69</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2024-08-09T00:57:46Z</dcterms:modified>
</cp:coreProperties>
</file>