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2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パック型クリアボトル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500ml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素材：本体／ポリスチレン 注ぎ口蓋／ポリプロピレン パッキン／シリコーンゴム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6.2×6.8×20.5cm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牛乳パック型で遊び心満載の</a:t>
            </a:r>
            <a:r>
              <a:rPr lang="en-US" altLang="ja-JP" sz="1600" dirty="0"/>
              <a:t>500ml</a:t>
            </a:r>
            <a:r>
              <a:rPr lang="ja-JP" altLang="en-US" sz="1600" dirty="0"/>
              <a:t>クリアボトル。生フルーツ入りのドリンクなどは</a:t>
            </a:r>
            <a:r>
              <a:rPr lang="en-US" altLang="ja-JP" sz="1600" dirty="0"/>
              <a:t>SNS</a:t>
            </a:r>
            <a:r>
              <a:rPr lang="ja-JP" altLang="en-US" sz="1600" dirty="0"/>
              <a:t>映えもしますし、シリアルやパスタの保存用などにもおすすめ。ノベルティ用などにも人気です。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7A7669E-3E05-C4E0-FB8E-EE47E82117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14" y="1437536"/>
            <a:ext cx="3571227" cy="357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546</TotalTime>
  <Words>74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2024-07-25T03:56:26Z</dcterms:modified>
</cp:coreProperties>
</file>