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味覚選科 選べる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47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都道府県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ギフトメニュー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(47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アイテム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注文返信用ハガキ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料金受取人払い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個人情報保護シール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申込金額合計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21,000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カタログ掲載価格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未満は送料別途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1,000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円になります。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金額にはシステム料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1,000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円が含まれています。 カタログ改定に伴い、商品点数や内容が一部変更となる場合がございますが、ご了承ください。 カタログ誌面はイメージになります。掲載されている商品の内容は異なる場合があります。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スタンダードな</a:t>
            </a:r>
            <a:r>
              <a:rPr lang="en-US" altLang="ja-JP" sz="1600" dirty="0"/>
              <a:t>WEB</a:t>
            </a:r>
            <a:r>
              <a:rPr lang="ja-JP" altLang="en-US" sz="1600" dirty="0"/>
              <a:t>または同封の注文ハガキで注文できるカタログギフト。日本全国</a:t>
            </a:r>
            <a:r>
              <a:rPr lang="en-US" altLang="ja-JP" sz="1600" dirty="0"/>
              <a:t>47</a:t>
            </a:r>
            <a:r>
              <a:rPr lang="ja-JP" altLang="en-US" sz="1600" dirty="0"/>
              <a:t>都道府県のグルメギフトメニューからお好みでひとつお選びいただけます。抽選会の景品用などにも。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D03DD34-5874-2CB4-C2A5-FF2DC3045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99" y="1374924"/>
            <a:ext cx="3659065" cy="36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152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2024-07-25T03:56:27Z</dcterms:modified>
</cp:coreProperties>
</file>