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赤ワイン仕立てローストビーフ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7346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冷凍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赤ワイン仕立てローストビーフ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ソース・レホール付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4992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498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独自製法でじっくり低温調理し、赤ワインに漬け込んで美味しく仕上げたローストビーフ</a:t>
            </a:r>
            <a:r>
              <a:rPr lang="en-US" altLang="ja-JP" sz="1600" dirty="0"/>
              <a:t>200g</a:t>
            </a:r>
            <a:r>
              <a:rPr lang="ja-JP" altLang="en-US" sz="1600" dirty="0"/>
              <a:t>。肉本来の旨味をしっかり楽しめる逸品です。オードブルにもサラダにもおすすめです。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C0B357-270D-4C6D-D95F-55F85B9D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06" y="1400549"/>
            <a:ext cx="3484340" cy="34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2024-07-19T05:41:50Z</dcterms:modified>
</cp:coreProperties>
</file>