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2" d="100"/>
          <a:sy n="82" d="100"/>
        </p:scale>
        <p:origin x="828" y="6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フォレシピ もぐもぐお野菜スープセット　</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税率</a:t>
            </a:r>
            <a:r>
              <a:rPr lang="en-US" altLang="ja-JP" sz="2000" dirty="0">
                <a:solidFill>
                  <a:schemeClr val="bg1"/>
                </a:solidFill>
                <a:latin typeface="Meiryo UI" panose="020B0604030504040204" pitchFamily="34" charset="-128"/>
                <a:ea typeface="Meiryo UI" panose="020B0604030504040204" pitchFamily="34" charset="-128"/>
              </a:rPr>
              <a:t>8</a:t>
            </a:r>
            <a:r>
              <a:rPr lang="ja-JP" altLang="en-US" sz="2000" dirty="0">
                <a:solidFill>
                  <a:schemeClr val="bg1"/>
                </a:solidFill>
                <a:latin typeface="Meiryo UI" panose="020B0604030504040204" pitchFamily="34" charset="-128"/>
                <a:ea typeface="Meiryo UI" panose="020B0604030504040204" pitchFamily="34" charset="-128"/>
              </a:rPr>
              <a:t>％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注意事項：賞味期間：</a:t>
            </a:r>
            <a:r>
              <a:rPr lang="en-US" altLang="ja-JP" sz="900" dirty="0">
                <a:latin typeface="Meiryo UI" panose="020B0604030504040204" pitchFamily="34" charset="-128"/>
                <a:ea typeface="Meiryo UI" panose="020B0604030504040204" pitchFamily="34" charset="-128"/>
              </a:rPr>
              <a:t>360</a:t>
            </a:r>
            <a:r>
              <a:rPr lang="ja-JP" altLang="en-US" sz="900" dirty="0">
                <a:latin typeface="Meiryo UI" panose="020B0604030504040204" pitchFamily="34" charset="-128"/>
                <a:ea typeface="Meiryo UI" panose="020B0604030504040204" pitchFamily="34" charset="-128"/>
              </a:rPr>
              <a:t>日間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常温</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かぼちゃのチャウダー・コーンのチャウダー・トマトのチャウダー各</a:t>
            </a:r>
            <a:r>
              <a:rPr lang="en-US" altLang="ja-JP" sz="900" dirty="0">
                <a:latin typeface="Meiryo UI" panose="020B0604030504040204" pitchFamily="34" charset="-128"/>
                <a:ea typeface="Meiryo UI" panose="020B0604030504040204" pitchFamily="34" charset="-128"/>
              </a:rPr>
              <a:t>160g×</a:t>
            </a:r>
            <a:r>
              <a:rPr lang="ja-JP" altLang="en-US" sz="900" dirty="0">
                <a:latin typeface="Meiryo UI" panose="020B0604030504040204" pitchFamily="34" charset="-128"/>
                <a:ea typeface="Meiryo UI" panose="020B0604030504040204" pitchFamily="34" charset="-128"/>
              </a:rPr>
              <a:t>各</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ゆうパケットでのポスト投函となります。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国産かぼちゃの甘みといんげんまめの食感が絶妙なかぼちゃチャウダー、国産とうもろこしと野菜を使ったコーンチャウダー、国産トマトと野菜を使用したトマトチャウダーの</a:t>
            </a:r>
            <a:r>
              <a:rPr lang="en-US" altLang="ja-JP" sz="1600" dirty="0"/>
              <a:t>3</a:t>
            </a:r>
            <a:r>
              <a:rPr lang="ja-JP" altLang="en-US" sz="1600" dirty="0"/>
              <a:t>種類が揃っています。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A37CFC8-9F37-4013-E85C-E6ECC0F9DEA7}"/>
              </a:ext>
            </a:extLst>
          </p:cNvPr>
          <p:cNvPicPr>
            <a:picLocks noChangeAspect="1"/>
          </p:cNvPicPr>
          <p:nvPr/>
        </p:nvPicPr>
        <p:blipFill>
          <a:blip r:embed="rId5"/>
          <a:stretch>
            <a:fillRect/>
          </a:stretch>
        </p:blipFill>
        <p:spPr>
          <a:xfrm>
            <a:off x="698646" y="1411959"/>
            <a:ext cx="3560089" cy="356008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535</TotalTime>
  <Words>102</Words>
  <Application>Microsoft Office PowerPoint</Application>
  <PresentationFormat>画面に合わせる (4:3)</PresentationFormat>
  <Paragraphs>12</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241</cp:revision>
  <cp:lastPrinted>2021-07-20T08:57:41Z</cp:lastPrinted>
  <dcterms:created xsi:type="dcterms:W3CDTF">2021-06-21T09:41:39Z</dcterms:created>
  <dcterms:modified xsi:type="dcterms:W3CDTF">2024-07-25T03:58:52Z</dcterms:modified>
</cp:coreProperties>
</file>