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6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北海道日高名産 日高昆布</a:t>
            </a:r>
            <a:r>
              <a:rPr lang="en-US" altLang="zh-CN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45g</a:t>
            </a:r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zh-CN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zh-CN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北海道日高産の昆布</a:t>
            </a:r>
            <a:r>
              <a:rPr lang="en-US" altLang="ja-JP" sz="1600" dirty="0"/>
              <a:t>45g</a:t>
            </a:r>
            <a:r>
              <a:rPr lang="ja-JP" altLang="en-US" sz="1600" dirty="0"/>
              <a:t>。鍋に昆布を入れ</a:t>
            </a:r>
            <a:r>
              <a:rPr lang="en-US" altLang="ja-JP" sz="1600" dirty="0"/>
              <a:t>3</a:t>
            </a:r>
            <a:r>
              <a:rPr lang="ja-JP" altLang="en-US" sz="1600" dirty="0"/>
              <a:t>時間くらい水に浸すとぬめりをしっかり落とすことが出来ます。白身坂やの煮物や湯豆腐、寄せ鍋等におすすめ。肉質が柔らかいため煮物にも◎！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65DF3333-F233-7209-28CB-9C4504283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1" y="1473483"/>
            <a:ext cx="3498565" cy="34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86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2024-07-25T03:59:07Z</dcterms:modified>
</cp:coreProperties>
</file>