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至福の逸品 京都祇園発祥ボローニャデニッシュローフ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ボローニャデニッシュローフ約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しっとりとした柔らかな触感と、風味豊かなボローニャデニッシュローフ。累計販売数</a:t>
            </a:r>
            <a:r>
              <a:rPr lang="en-US" altLang="ja-JP" sz="1600" dirty="0"/>
              <a:t>30</a:t>
            </a:r>
            <a:r>
              <a:rPr lang="ja-JP" altLang="en-US" sz="1600" dirty="0"/>
              <a:t>万箱突破の人気商品でパッケージデザインも高級感がありオシャレなため、イベント特典用などにおすすめ。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DE08AC8-5508-CD9C-29AD-50A60D318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72" y="1422934"/>
            <a:ext cx="3564487" cy="35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2024-08-09T05:08:24Z</dcterms:modified>
</cp:coreProperties>
</file>