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神戸浪漫 クッキーアソートギフト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カフェキャラメルクッキー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モザイククッキー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プレーンクッキー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カフェキャラメルクッキー、モザイククッキー、プレーンクッキーの</a:t>
            </a:r>
            <a:r>
              <a:rPr lang="en-US" altLang="ja-JP" sz="1600" dirty="0"/>
              <a:t>3</a:t>
            </a:r>
            <a:r>
              <a:rPr lang="ja-JP" altLang="en-US" sz="1600" dirty="0"/>
              <a:t>種類がそれぞれ</a:t>
            </a:r>
            <a:r>
              <a:rPr lang="en-US" altLang="ja-JP" sz="1600" dirty="0"/>
              <a:t>4</a:t>
            </a:r>
            <a:r>
              <a:rPr lang="ja-JP" altLang="en-US" sz="1600" dirty="0"/>
              <a:t>枚ずつ詰め合わさったクッキーアソート。味はもちろん、それぞれ食感も違うため楽しめます。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8F4CF65-433E-BC83-5DBB-A6D66EA4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71" y="1488798"/>
            <a:ext cx="3524535" cy="35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2024-08-01T00:54:37Z</dcterms:modified>
</cp:coreProperties>
</file>