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至福の逸品 カスタードプリン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個組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常温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カスタードプリン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70g×3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素材に拘り丁寧に作られた、なめらかさとコクのあるカスタードプリン。至福の逸品シリーズらしい高級感のあるパッケージデザインで贈答用からイベント特典用まで、幅広くご利用いただけます。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F39BBEC-7FF1-4DCD-F756-027F998DB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99" y="1411258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2024-08-09T05:51:55Z</dcterms:modified>
</cp:coreProperties>
</file>