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0" d="100"/>
          <a:sy n="80" d="100"/>
        </p:scale>
        <p:origin x="13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至福の逸品 あごだしつゆの生そば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食組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税率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化粧箱入り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賞味期間：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日間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常温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	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生そば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180g×1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だし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17g×2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食組のあごだしつゆ生そば。長崎県産の香り豊かなあごだしを使用し、生そばも石臼から挽いており、自宅に居ながらに本格的な打ち立てに近い味を楽しめます。高級感ある箱デザインも◎！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AC6BA0-8578-C71D-D8DB-633CDA32A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39" y="1597412"/>
            <a:ext cx="3302505" cy="330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671</TotalTime>
  <Words>107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505</cp:revision>
  <cp:lastPrinted>2021-07-20T08:57:41Z</cp:lastPrinted>
  <dcterms:created xsi:type="dcterms:W3CDTF">2021-06-21T09:41:39Z</dcterms:created>
  <dcterms:modified xsi:type="dcterms:W3CDTF">2024-07-19T05:42:01Z</dcterms:modified>
</cp:coreProperties>
</file>