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アルコールハンドスプレー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10ml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素材：容器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成分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エタノール・水・グリセリン・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・アロエベラ液汁・マルトデキストリン・酢酸トコフェロール・香料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2×1.5×14.8cm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誰でも手軽に持ち歩けるペン型タイプのアルコールスプレーです。手指の消毒はもちろん、気になるところにシュッと吹きかけて除菌できます。イベントの特典用などに人気があります。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22DA5085-C13D-0FF7-7284-C399C65433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337" y="1422052"/>
            <a:ext cx="3530037" cy="353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843</TotalTime>
  <Words>81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256</cp:revision>
  <cp:lastPrinted>2021-07-20T08:57:41Z</cp:lastPrinted>
  <dcterms:created xsi:type="dcterms:W3CDTF">2021-06-21T09:41:39Z</dcterms:created>
  <dcterms:modified xsi:type="dcterms:W3CDTF">2024-11-21T03:26:52Z</dcterms:modified>
</cp:coreProperties>
</file>