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2" d="100"/>
          <a:sy n="82" d="100"/>
        </p:scale>
        <p:origin x="828"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2024/7/31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2024/7/31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ハンディファン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羽根／ポリプロピレン ストラップ／ナイロン・ポリプロピレン 専用ドライバー／スチール・ポリプロピレン</a:t>
            </a:r>
          </a:p>
          <a:p>
            <a:r>
              <a:rPr lang="ja-JP" altLang="en-US" sz="900" dirty="0">
                <a:latin typeface="Meiryo UI" panose="020B0604030504040204" pitchFamily="34" charset="-128"/>
                <a:ea typeface="Meiryo UI" panose="020B0604030504040204" pitchFamily="34" charset="-128"/>
              </a:rPr>
              <a:t>サイズ：手持ち使用時／約</a:t>
            </a:r>
            <a:r>
              <a:rPr lang="en-US" altLang="ja-JP" sz="900" dirty="0">
                <a:latin typeface="Meiryo UI" panose="020B0604030504040204" pitchFamily="34" charset="-128"/>
                <a:ea typeface="Meiryo UI" panose="020B0604030504040204" pitchFamily="34" charset="-128"/>
              </a:rPr>
              <a:t>18.7×9×4cm </a:t>
            </a:r>
            <a:r>
              <a:rPr lang="ja-JP" altLang="en-US" sz="900" dirty="0">
                <a:latin typeface="Meiryo UI" panose="020B0604030504040204" pitchFamily="34" charset="-128"/>
                <a:ea typeface="Meiryo UI" panose="020B0604030504040204" pitchFamily="34" charset="-128"/>
              </a:rPr>
              <a:t>卓上使用時／約</a:t>
            </a:r>
            <a:r>
              <a:rPr lang="en-US" altLang="ja-JP" sz="900" dirty="0">
                <a:latin typeface="Meiryo UI" panose="020B0604030504040204" pitchFamily="34" charset="-128"/>
                <a:ea typeface="Meiryo UI" panose="020B0604030504040204" pitchFamily="34" charset="-128"/>
              </a:rPr>
              <a:t>9×5.5×9.5cm </a:t>
            </a:r>
            <a:r>
              <a:rPr lang="ja-JP" altLang="en-US" sz="900" dirty="0">
                <a:latin typeface="Meiryo UI" panose="020B0604030504040204" pitchFamily="34" charset="-128"/>
                <a:ea typeface="Meiryo UI" panose="020B0604030504040204" pitchFamily="34" charset="-128"/>
              </a:rPr>
              <a:t>ストラップ／全長約</a:t>
            </a:r>
            <a:r>
              <a:rPr lang="en-US" altLang="ja-JP" sz="900" dirty="0">
                <a:latin typeface="Meiryo UI" panose="020B0604030504040204" pitchFamily="34" charset="-128"/>
                <a:ea typeface="Meiryo UI" panose="020B0604030504040204" pitchFamily="34" charset="-128"/>
              </a:rPr>
              <a:t>18.5cm </a:t>
            </a:r>
            <a:r>
              <a:rPr lang="ja-JP" altLang="en-US" sz="900" dirty="0">
                <a:latin typeface="Meiryo UI" panose="020B0604030504040204" pitchFamily="34" charset="-128"/>
                <a:ea typeface="Meiryo UI" panose="020B0604030504040204" pitchFamily="34" charset="-128"/>
              </a:rPr>
              <a:t>専用ドライバー／全長</a:t>
            </a:r>
            <a:r>
              <a:rPr lang="en-US" altLang="ja-JP" sz="900" dirty="0">
                <a:latin typeface="Meiryo UI" panose="020B0604030504040204" pitchFamily="34" charset="-128"/>
                <a:ea typeface="Meiryo UI" panose="020B0604030504040204" pitchFamily="34" charset="-128"/>
              </a:rPr>
              <a:t>7.7cm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形アルカリ乾電池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ハンディとしてもスタンドとしても使えるシンプルだからこそ便利なポータブルファンです。電池式ですが、電池交換用のミニドライバーも付属されているため、来シーズンも使えます。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41BC462-050D-893A-C6D1-4F2DEF7B7E2E}"/>
              </a:ext>
            </a:extLst>
          </p:cNvPr>
          <p:cNvPicPr>
            <a:picLocks noChangeAspect="1"/>
          </p:cNvPicPr>
          <p:nvPr/>
        </p:nvPicPr>
        <p:blipFill>
          <a:blip r:embed="rId5"/>
          <a:stretch>
            <a:fillRect/>
          </a:stretch>
        </p:blipFill>
        <p:spPr>
          <a:xfrm>
            <a:off x="669107" y="1333571"/>
            <a:ext cx="3676650" cy="367665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542</TotalTime>
  <Words>111</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241</cp:revision>
  <cp:lastPrinted>2021-07-20T08:57:41Z</cp:lastPrinted>
  <dcterms:created xsi:type="dcterms:W3CDTF">2021-06-21T09:41:39Z</dcterms:created>
  <dcterms:modified xsi:type="dcterms:W3CDTF">2024-07-31T03:11:51Z</dcterms:modified>
</cp:coreProperties>
</file>