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ストラップファン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素材：本体・羽根／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 ストラップ／ポリエステル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サイズ：卓上使用時／約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7.8×7×14.5cm(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首掛け使用時／約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9.2×7.8×14cm(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ストラップ／全長約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95cm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形アルカリ乾電池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ネックストラップ付きで首から下げて使えるポータブルファン。首の角度を可変できるためどんな体型の人も気軽に使えます。またスタンドとしてもハンディとしても使える点も◎！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7F8D328-99F8-3CBE-BAD9-B115F9F94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4" y="1388968"/>
            <a:ext cx="3695011" cy="36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106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544</cp:revision>
  <cp:lastPrinted>2021-07-20T08:57:41Z</cp:lastPrinted>
  <dcterms:created xsi:type="dcterms:W3CDTF">2021-06-21T09:41:39Z</dcterms:created>
  <dcterms:modified xsi:type="dcterms:W3CDTF">2024-07-31T08:49:40Z</dcterms:modified>
</cp:coreProperties>
</file>