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6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真空ステンレスサーマルポケットボトル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素材：本体／ステンレス フタ／ポリプロピレン パッキン／シリコーンゴム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13.2cm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ズボンのポケットにも収められる</a:t>
            </a:r>
            <a:r>
              <a:rPr lang="en-US" altLang="ja-JP" sz="1600" dirty="0"/>
              <a:t>120ml</a:t>
            </a:r>
            <a:r>
              <a:rPr lang="ja-JP" altLang="en-US" sz="1600" dirty="0"/>
              <a:t>の飲みきりサイズで人気のサーマルボトル。真空ステンレス素材のため保冷保温性に優れており、シンプルで使い勝手の良い水筒です。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BD1DD6B4-CE27-4D37-1802-310FD2063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411148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2024-07-25T04:05:11Z</dcterms:modified>
</cp:coreProperties>
</file>