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174" y="-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真空ステンレスサーマルスティックボトル</a:t>
            </a:r>
            <a:r>
              <a:rPr lang="en-US" altLang="ja-JP" sz="2000" dirty="0">
                <a:solidFill>
                  <a:schemeClr val="bg1"/>
                </a:solidFill>
                <a:latin typeface="Meiryo UI" panose="020B0604030504040204" pitchFamily="34" charset="-128"/>
                <a:ea typeface="Meiryo UI" panose="020B0604030504040204" pitchFamily="34" charset="-128"/>
              </a:rPr>
              <a:t>180ml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素材：本体／ステンレス フタ／ポリプロピレン パッキン／シリコーンゴム</a:t>
            </a:r>
          </a:p>
          <a:p>
            <a:r>
              <a:rPr lang="ja-JP" altLang="en-US" sz="900" dirty="0">
                <a:latin typeface="Meiryo UI" panose="020B0604030504040204" pitchFamily="34" charset="-128"/>
                <a:ea typeface="Meiryo UI" panose="020B0604030504040204" pitchFamily="34" charset="-128"/>
              </a:rPr>
              <a:t>サイズ：直径</a:t>
            </a:r>
            <a:r>
              <a:rPr lang="en-US" altLang="ja-JP" sz="900" dirty="0">
                <a:latin typeface="Meiryo UI" panose="020B0604030504040204" pitchFamily="34" charset="-128"/>
                <a:ea typeface="Meiryo UI" panose="020B0604030504040204" pitchFamily="34" charset="-128"/>
              </a:rPr>
              <a:t>4.5cm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18cm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180ml</a:t>
            </a:r>
            <a:r>
              <a:rPr lang="ja-JP" altLang="en-US" sz="1600" dirty="0"/>
              <a:t>サイズでちょっとした散歩や通勤通学時などにちょうどよいサイズ感のサーマルボトル。真空ステンレス素材のため保冷保温性に優れており、シンプルで使い勝手の良い水筒です。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F0A5059C-CEF1-ED94-F63E-AC7F67C5C743}"/>
              </a:ext>
            </a:extLst>
          </p:cNvPr>
          <p:cNvPicPr>
            <a:picLocks noChangeAspect="1"/>
          </p:cNvPicPr>
          <p:nvPr/>
        </p:nvPicPr>
        <p:blipFill>
          <a:blip r:embed="rId5"/>
          <a:stretch>
            <a:fillRect/>
          </a:stretch>
        </p:blipFill>
        <p:spPr>
          <a:xfrm>
            <a:off x="661360" y="1358122"/>
            <a:ext cx="3692802" cy="369280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883</TotalTime>
  <Words>75</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247</cp:revision>
  <cp:lastPrinted>2021-07-20T08:57:41Z</cp:lastPrinted>
  <dcterms:created xsi:type="dcterms:W3CDTF">2021-06-21T09:41:39Z</dcterms:created>
  <dcterms:modified xsi:type="dcterms:W3CDTF">2024-07-25T04:05:11Z</dcterms:modified>
</cp:coreProperties>
</file>