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ハンドル付きペットボトルサーモキーパー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素材：ステンレス・ポリプロピレン・アルミニウム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8.5×8.5×17.7cm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2024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年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月下旬から出荷対応致します。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500?600ml</a:t>
            </a:r>
            <a:r>
              <a:rPr lang="ja-JP" altLang="en-US" sz="1600" dirty="0"/>
              <a:t>サイズのペットボトルをフタの深さで調整可能な保冷・保温性に優れたサーモキーパーです。持ち運びに便利なカラビナ付きも◎！タンブラーとしても利用可能です。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B614FFBF-2F2C-36BA-AD8C-BAB031E3C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49" y="1401871"/>
            <a:ext cx="3648984" cy="364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2024-07-25T04:05:12Z</dcterms:modified>
</cp:coreProperties>
</file>