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ジパック冷凍保存パック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食品の乾燥や冷凍やけを防ぎ、電子レンジでそのまま解凍できるため、とっても便利な厚口タイプのフリーザーパック</a:t>
            </a:r>
            <a:r>
              <a:rPr lang="en-US" altLang="ja-JP" sz="1600" dirty="0"/>
              <a:t>5</a:t>
            </a:r>
            <a:r>
              <a:rPr lang="ja-JP" altLang="en-US" sz="1600" dirty="0"/>
              <a:t>枚ボックスです。保存日がメモ書きできるスペース付きも高ポイント。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CA69172-1A15-E8EE-39C8-015FE178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1" y="1366532"/>
            <a:ext cx="3650137" cy="36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2024-07-25T04:05:17Z</dcterms:modified>
</cp:coreProperties>
</file>