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9" d="100"/>
          <a:sy n="99" d="100"/>
        </p:scale>
        <p:origin x="1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キッチンバラエティ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CHARMY </a:t>
            </a:r>
            <a:r>
              <a:rPr lang="en-US" altLang="ja-JP" sz="9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magica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速乾＋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クリアミントの香り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リードヘルシークッキングペーパー大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リード冷凍も冷蔵も新鮮保存バッグ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備考：ライオン製品各種取混ぜ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カートン以上にてお申し込みください。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速乾性の高い食器用洗剤チャーミーマジカ、油や水の吸収に優れ保存も可能なヘルシクッキングペーパー、抗菌加工フィルムで冷凍冷蔵にも適したジッパー付き保存バッグの</a:t>
            </a:r>
            <a:r>
              <a:rPr lang="en-US" altLang="ja-JP" sz="1600" dirty="0"/>
              <a:t>3</a:t>
            </a:r>
            <a:r>
              <a:rPr lang="ja-JP" altLang="en-US" sz="1600" dirty="0"/>
              <a:t>点セットです。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D65309EB-505A-E68A-1455-724EFF990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417488"/>
            <a:ext cx="3633436" cy="36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117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2024-07-25T04:05:19Z</dcterms:modified>
</cp:coreProperties>
</file>