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5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キッチンペーパー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50W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備考：バラエティティッシュ・キッチンペーパー各種取混ぜ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カートン以上にてお申し込みください。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これを切らすと料理する気も無くなる、という方も多いらしいキッチンペーパーをボックスタイプでご用意いしました。吸水性抜群ですので、水でも油でも手軽にさっと拭き取れます。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C0AE2102-7658-3F9F-9941-8AE813176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83" y="1412298"/>
            <a:ext cx="3531796" cy="353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266</cp:revision>
  <cp:lastPrinted>2021-07-20T08:57:41Z</cp:lastPrinted>
  <dcterms:created xsi:type="dcterms:W3CDTF">2021-06-21T09:41:39Z</dcterms:created>
  <dcterms:modified xsi:type="dcterms:W3CDTF">2024-07-25T04:05:20Z</dcterms:modified>
</cp:coreProperties>
</file>