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リフレッシングライフ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点セット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9255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付属品：ライオン トップクリアリキッド抗菌</a:t>
            </a:r>
            <a:r>
              <a:rPr lang="en-US" altLang="ja-JP" sz="900">
                <a:latin typeface="Meiryo UI" panose="020B0604030504040204" pitchFamily="34" charset="-128"/>
                <a:ea typeface="Meiryo UI" panose="020B0604030504040204" pitchFamily="34" charset="-128"/>
              </a:rPr>
              <a:t>300g×1</a:t>
            </a:r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、ライオン リード冷凍も冷蔵も新鮮保存バッグ</a:t>
            </a:r>
            <a:r>
              <a:rPr lang="en-US" altLang="ja-JP" sz="900">
                <a:latin typeface="Meiryo UI" panose="020B0604030504040204" pitchFamily="34" charset="-128"/>
                <a:ea typeface="Meiryo UI" panose="020B0604030504040204" pitchFamily="34" charset="-128"/>
              </a:rPr>
              <a:t>S3</a:t>
            </a:r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枚</a:t>
            </a:r>
            <a:r>
              <a:rPr lang="en-US" altLang="ja-JP" sz="900">
                <a:latin typeface="Meiryo UI" panose="020B0604030504040204" pitchFamily="34" charset="-128"/>
                <a:ea typeface="Meiryo UI" panose="020B0604030504040204" pitchFamily="34" charset="-128"/>
              </a:rPr>
              <a:t>×1</a:t>
            </a:r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、</a:t>
            </a:r>
            <a:r>
              <a:rPr lang="en-US" altLang="ja-JP" sz="900">
                <a:latin typeface="Meiryo UI" panose="020B0604030504040204" pitchFamily="34" charset="-128"/>
                <a:ea typeface="Meiryo UI" panose="020B0604030504040204" pitchFamily="34" charset="-128"/>
              </a:rPr>
              <a:t>P&amp;g </a:t>
            </a:r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除菌ジョイコンパクト</a:t>
            </a:r>
            <a:r>
              <a:rPr lang="en-US" altLang="ja-JP" sz="900">
                <a:latin typeface="Meiryo UI" panose="020B0604030504040204" pitchFamily="34" charset="-128"/>
                <a:ea typeface="Meiryo UI" panose="020B0604030504040204" pitchFamily="34" charset="-128"/>
              </a:rPr>
              <a:t>190ml(</a:t>
            </a:r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さわやか微香</a:t>
            </a:r>
            <a:r>
              <a:rPr lang="en-US" altLang="ja-JP" sz="900">
                <a:latin typeface="Meiryo UI" panose="020B0604030504040204" pitchFamily="34" charset="-128"/>
                <a:ea typeface="Meiryo UI" panose="020B0604030504040204" pitchFamily="34" charset="-128"/>
              </a:rPr>
              <a:t>)×1</a:t>
            </a:r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、レック 水の激落ちくん</a:t>
            </a:r>
            <a:r>
              <a:rPr lang="en-US" altLang="ja-JP" sz="900">
                <a:latin typeface="Meiryo UI" panose="020B0604030504040204" pitchFamily="34" charset="-128"/>
                <a:ea typeface="Meiryo UI" panose="020B0604030504040204" pitchFamily="34" charset="-128"/>
              </a:rPr>
              <a:t>400ml×1</a:t>
            </a:r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、除菌キッチンクリーナー</a:t>
            </a:r>
            <a:r>
              <a:rPr lang="en-US" altLang="ja-JP" sz="900">
                <a:latin typeface="Meiryo UI" panose="020B0604030504040204" pitchFamily="34" charset="-128"/>
                <a:ea typeface="Meiryo UI" panose="020B0604030504040204" pitchFamily="34" charset="-128"/>
              </a:rPr>
              <a:t>24</a:t>
            </a:r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枚</a:t>
            </a:r>
            <a:r>
              <a:rPr lang="en-US" altLang="ja-JP" sz="900">
                <a:latin typeface="Meiryo UI" panose="020B0604030504040204" pitchFamily="34" charset="-128"/>
                <a:ea typeface="Meiryo UI" panose="020B0604030504040204" pitchFamily="34" charset="-128"/>
              </a:rPr>
              <a:t>×1</a:t>
            </a:r>
          </a:p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</a:t>
            </a:r>
          </a:p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生産国：日本製</a:t>
            </a:r>
          </a:p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注意事項：最小ロット割れ不可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キッチンやランドリーの有名ブランド商品を詰め合わせた実用性の高い</a:t>
            </a:r>
            <a:r>
              <a:rPr lang="en-US" altLang="ja-JP" sz="1600" dirty="0"/>
              <a:t>5</a:t>
            </a:r>
            <a:r>
              <a:rPr lang="ja-JP" altLang="en-US" sz="1600" dirty="0"/>
              <a:t>点セットです。化粧箱入りですので贈答用にも最適。またイベントやキャンペーンの特典や景品にもおすすめです。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020E956-2BE8-E4FB-D830-6ABA8978CF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826" y="1364975"/>
            <a:ext cx="3611060" cy="361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807</TotalTime>
  <Words>122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254</cp:revision>
  <cp:lastPrinted>2021-07-20T08:57:41Z</cp:lastPrinted>
  <dcterms:created xsi:type="dcterms:W3CDTF">2021-06-21T09:41:39Z</dcterms:created>
  <dcterms:modified xsi:type="dcterms:W3CDTF">2024-10-11T02:19:40Z</dcterms:modified>
</cp:coreProperties>
</file>