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生活応援ギフト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点セット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●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エコキッチンペーパー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ピロー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)×1 ●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ジパック冷凍保存パック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枚入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 ●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冷蔵庫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&amp;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レンジ用クリーナー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枚入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エコキッチンペーパー</a:t>
            </a:r>
            <a:r>
              <a:rPr lang="en-US" altLang="ja-JP" sz="1600" dirty="0"/>
              <a:t>50</a:t>
            </a:r>
            <a:r>
              <a:rPr lang="ja-JP" altLang="en-US" sz="1600" dirty="0"/>
              <a:t>枚、自パック冷凍保存パック</a:t>
            </a:r>
            <a:r>
              <a:rPr lang="en-US" altLang="ja-JP" sz="1600" dirty="0"/>
              <a:t>5</a:t>
            </a:r>
            <a:r>
              <a:rPr lang="ja-JP" altLang="en-US" sz="1600" dirty="0"/>
              <a:t>枚、冷蔵庫＆レンジ用クリーナー</a:t>
            </a:r>
            <a:r>
              <a:rPr lang="en-US" altLang="ja-JP" sz="1600" dirty="0"/>
              <a:t>5</a:t>
            </a:r>
            <a:r>
              <a:rPr lang="ja-JP" altLang="en-US" sz="1600" dirty="0"/>
              <a:t>枚の</a:t>
            </a:r>
            <a:r>
              <a:rPr lang="en-US" altLang="ja-JP" sz="1600" dirty="0"/>
              <a:t>3</a:t>
            </a:r>
            <a:r>
              <a:rPr lang="ja-JP" altLang="en-US" sz="1600" dirty="0"/>
              <a:t>点セット。キッチンまわりにあると便利なグッズを集めた可愛いパッケージ入り。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850B73B5-FBD3-073A-7B20-808E554DA3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8298" y="1422052"/>
            <a:ext cx="3576336" cy="3576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904</TotalTime>
  <Words>90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256</cp:revision>
  <cp:lastPrinted>2021-07-20T08:57:41Z</cp:lastPrinted>
  <dcterms:created xsi:type="dcterms:W3CDTF">2021-06-21T09:41:39Z</dcterms:created>
  <dcterms:modified xsi:type="dcterms:W3CDTF">2024-11-07T03:32:43Z</dcterms:modified>
</cp:coreProperties>
</file>