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ウイルスクリア除菌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EX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おでかけウェット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アルコールタイプ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素材：不織布（レーヨン・ポリエステル）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ウイルスや菌を</a:t>
            </a:r>
            <a:r>
              <a:rPr lang="en-US" altLang="ja-JP" sz="1600" dirty="0"/>
              <a:t>99.99</a:t>
            </a:r>
            <a:r>
              <a:rPr lang="ja-JP" altLang="en-US" sz="1600" dirty="0"/>
              <a:t>％除菌できるアルコールタイプのウェットティッシュです。持ち歩きに便利な手頃サイズと</a:t>
            </a:r>
            <a:r>
              <a:rPr lang="en-US" altLang="ja-JP" sz="1600" dirty="0"/>
              <a:t>30</a:t>
            </a:r>
            <a:r>
              <a:rPr lang="ja-JP" altLang="en-US" sz="1600" dirty="0"/>
              <a:t>枚入り。イベント等でのばらまき用のベルティグッズにもおすすめ。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10A2B62-275C-D66E-D327-AC03A4B8A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21" y="142205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2024-07-25T04:05:24Z</dcterms:modified>
</cp:coreProperties>
</file>