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5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キッチニスタラップ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30cm×20m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キッチニスタラップは、業務用小巻ラップシェア</a:t>
            </a:r>
            <a:r>
              <a:rPr lang="en-US" altLang="ja-JP" sz="1600" dirty="0"/>
              <a:t>No.1</a:t>
            </a:r>
            <a:r>
              <a:rPr lang="ja-JP" altLang="en-US" sz="1600" dirty="0"/>
              <a:t>ブランドによる粘着・カット・伸縮性に優れた家庭用向けのプロ仕様製品です。料理教室の入会特典や展示場の来場者特典におススメです。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2FCE7F82-65B9-C579-3DE1-27846C4ED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7" y="1394672"/>
            <a:ext cx="3526789" cy="352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855</TotalTime>
  <Words>57</Words>
  <Application>Microsoft Office PowerPoint</Application>
  <PresentationFormat>画面に合わせる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2024-07-25T04:05:25Z</dcterms:modified>
</cp:coreProperties>
</file>